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ress Start 2P"/>
      <p:regular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PressStart2P-regular.fntdata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d2891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d2891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dd28916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dd28916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d28916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dd28916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d289162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d28916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6969"/>
            <a:ext cx="9144000" cy="51295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076925" y="240525"/>
            <a:ext cx="4240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572000" y="3759575"/>
            <a:ext cx="42405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Главные разработчики: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Воронин Эдуард Сергеевич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	и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Новский Даниил Дмитриевич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931600" y="2716075"/>
            <a:ext cx="118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982"/>
            <a:ext cx="9143997" cy="319203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44050" y="3759575"/>
            <a:ext cx="34782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Подобие игры “Pac-Man” - наш проект по теме pygame</a:t>
            </a:r>
            <a:endParaRPr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400" y="0"/>
            <a:ext cx="91883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228525" y="118400"/>
            <a:ext cx="666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   	      </a:t>
            </a:r>
            <a:r>
              <a:rPr lang="ru" sz="24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Введение</a:t>
            </a:r>
            <a:endParaRPr sz="24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33225" y="691100"/>
            <a:ext cx="40926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 нашей игре есть основные механики оригинальной версии. Герой ест еду и набирает очки, а при столкновении с врагами - теряет их.</a:t>
            </a:r>
            <a:endParaRPr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25" y="2853450"/>
            <a:ext cx="6623626" cy="20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74" y="599400"/>
            <a:ext cx="4092600" cy="436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771600" y="196325"/>
            <a:ext cx="80607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Реализация и технологии</a:t>
            </a:r>
            <a:endParaRPr sz="24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00" y="3621575"/>
            <a:ext cx="1020750" cy="11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8600" y="3621573"/>
            <a:ext cx="1221757" cy="11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9200" y="3621575"/>
            <a:ext cx="1351050" cy="11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11700" y="799275"/>
            <a:ext cx="50760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Мы использовали множество технологий, пройденных нами на уроках по теме pygame. </a:t>
            </a:r>
            <a:endParaRPr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Столкновение спрайтов, отрисовка карты через текстовый файл, анимированные спрайты(нарисованные в Paint) и многое другое. Помимо пройденных тем мы использовали модуль pygame.mixer для работы со звуком.</a:t>
            </a:r>
            <a:endParaRPr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700" y="689762"/>
            <a:ext cx="2897749" cy="404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341625" y="184975"/>
            <a:ext cx="60960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Классовая структура</a:t>
            </a:r>
            <a:endParaRPr sz="24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11700" y="706650"/>
            <a:ext cx="3987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52225" y="1635550"/>
            <a:ext cx="18351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class Tile отвечает за изображения для отрисовки уровней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138950" y="706650"/>
            <a:ext cx="3204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1810588" y="1568950"/>
            <a:ext cx="1317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class Cherry и class Food отвечают за еду на карте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665600" y="706650"/>
            <a:ext cx="3204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470925" y="1568950"/>
            <a:ext cx="1317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class Pacman - класс самого героя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5210725" y="632625"/>
            <a:ext cx="3204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4788225" y="1561650"/>
            <a:ext cx="15543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class Back_Button и class Pause_Button отвечают за кнопки интерфейса(не все)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755850" y="669550"/>
            <a:ext cx="3204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6431225" y="1635550"/>
            <a:ext cx="15543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class Border отвечает за стенки, сквозь которые не может ходить герой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068850" y="669550"/>
            <a:ext cx="320400" cy="855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8000175" y="1672575"/>
            <a:ext cx="1080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классы трех игровых ботов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и класс курсора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00" y="3382150"/>
            <a:ext cx="6810260" cy="12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281225" y="2908475"/>
            <a:ext cx="86958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Работа со звуком осуществлялась с помощью pygame.mixer. Для удобства мы использовали звуковой словарь, представленный в таком виде:</a:t>
            </a:r>
            <a:endParaRPr sz="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645900" y="207175"/>
            <a:ext cx="78522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Недостатки кода и идеи для доработки</a:t>
            </a:r>
            <a:endParaRPr sz="24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40675" y="1017725"/>
            <a:ext cx="8407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 нашем коде мало используются классы в программировании интерфейса. Это минус, т.к. в дальнейшей работе с кодом интерфейса программы могут возникнуть трудности. Это произошло по неопытности разработчиков, не судите строго!!! Мы можем предложить следующие идеи для разработки: добавить новые объекты кроме вишенки, улучшить анимации героев,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интерфейс паузы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и конечных экранов.</a:t>
            </a:r>
            <a:endParaRPr sz="12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32850" y="3086100"/>
            <a:ext cx="33228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Всем спасибо, всем удачи, всем пока!</a:t>
            </a:r>
            <a:endParaRPr sz="1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Спасибо за внимание!</a:t>
            </a:r>
            <a:endParaRPr sz="1800">
              <a:solidFill>
                <a:srgbClr val="FFFFFF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350" y="2444950"/>
            <a:ext cx="3450076" cy="25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